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74BFF-0E28-569A-3C45-F6311BC905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7E0868-1F93-82D4-5FD6-D2F6BFB9F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315B7-89A2-F56A-4A6B-615A513B2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CF08-ABE4-4421-8130-6A5A4FBA976A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89353-FF92-D726-D480-3F18FC166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D09FD-2081-DF31-2705-25211DC3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2C91-C1D0-4DB2-8858-4B2949A9C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12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065FB-6551-492B-2F41-382697167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6EDD8-1AF2-E153-A1F6-5DB73FD21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CC94B-FD59-16CC-BB3A-74ED3EE27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CF08-ABE4-4421-8130-6A5A4FBA976A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9AB65-FD9B-837F-CF95-50C78604B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C6674-5DA7-A9A3-ED03-E256003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2C91-C1D0-4DB2-8858-4B2949A9C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227F64-E26D-6551-4BD0-46E6A8B2F2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525A0A-10B4-3F06-059A-4D90FAE46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D6C8B-A83E-A41E-2D18-230581E34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CF08-ABE4-4421-8130-6A5A4FBA976A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819D4-2EA4-5D9E-489F-EE103A48E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7B30F-85FE-A36E-A032-B0B173CD9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2C91-C1D0-4DB2-8858-4B2949A9C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5D33B-40F4-23B4-0ABA-92D2F62AC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DFAC3-22B5-58AB-5A05-D70A89059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6C77B-5520-A577-AF82-D9C18D536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CF08-ABE4-4421-8130-6A5A4FBA976A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B508A-9BAC-604E-472A-8E3EE627C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976F5-81D8-9919-B9FC-928D6CB24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2C91-C1D0-4DB2-8858-4B2949A9C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7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768F4-6BC5-3ABF-1E94-4310A7545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7D381A-2590-1C29-8234-4146C00CB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3DA86-4C8B-75D0-ED6B-D0B8FEC64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CF08-ABE4-4421-8130-6A5A4FBA976A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E539B-97EC-010B-B4A7-6DCE65A2F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36EB9-36AF-0B93-6FC8-AD09EEDDD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2C91-C1D0-4DB2-8858-4B2949A9C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0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A713D-99FB-3E99-EE1B-A869CE0D3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C4A2B-6D6E-4A0A-62A3-DD70209490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F4D1D6-BA8A-1452-7AC3-1E4F986BB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C1E53-1B6A-4060-22E0-F465C08DF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CF08-ABE4-4421-8130-6A5A4FBA976A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6DD4D-D671-2F79-508B-7C4A3DA45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4DF26-0D4B-D9C1-320E-FC64D4E7D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2C91-C1D0-4DB2-8858-4B2949A9C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2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FFB86-4A91-35B5-4E99-6CCDE53E8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700F7A-F800-61BB-ABE1-FCB2F4494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1A65F5-E974-7D46-8C7C-8BBA3B085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EBC44B-6513-32C1-3B18-5A5C13F25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BD7DB2-8290-A304-8641-13949FD2FB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CDD786-E1FE-0096-8204-16E629768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CF08-ABE4-4421-8130-6A5A4FBA976A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05742B-957B-44FE-65DA-A3D40AD42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CB8392-FA2E-7DF8-7773-6F57795BB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2C91-C1D0-4DB2-8858-4B2949A9C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5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A8288-83E2-B2D9-44F0-AB983C8BE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E5605A-5A2F-58A6-3F3E-4FC165D2D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CF08-ABE4-4421-8130-6A5A4FBA976A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7900CB-EB45-D783-585C-65CF6D5DA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2C5BC0-8213-0687-DE21-5386581B0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2C91-C1D0-4DB2-8858-4B2949A9C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5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3704D-6E2A-F580-0522-D718613DC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CF08-ABE4-4421-8130-6A5A4FBA976A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744380-7AF1-E9C4-B383-D29013FD6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10534D-1235-A6C3-49A2-9614DCF01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2C91-C1D0-4DB2-8858-4B2949A9C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57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F415A-3B37-8EA5-5CD6-A9C7531C4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7B686-56D0-F918-3553-66B08CD1B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65694-B8B0-2E17-BEBE-0918E59D3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2ED7E3-ECFF-F1FE-E9EB-13D50C8B9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CF08-ABE4-4421-8130-6A5A4FBA976A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B5C5F-74D6-5C83-399E-DD1DC9F58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019CC4-1318-F047-7E2E-6458C9E5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2C91-C1D0-4DB2-8858-4B2949A9C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62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20190-1047-F18B-B613-42792C9EE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5396DE-8062-2F04-B609-0A1E3F1C31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315E5A-27E3-DC77-787E-8247A5BDD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CAEFF-12FC-B118-C70C-867692DD2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8CF08-ABE4-4421-8130-6A5A4FBA976A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887DF-7CDC-DBD9-70C7-309B7AA3B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6ED6C1-2443-E0DA-E7C2-EA38C84C7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C2C91-C1D0-4DB2-8858-4B2949A9C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42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B53912-0F68-4B24-5962-ECC05ECF7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297BC-C6BA-82EB-6CEC-45E2C856B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76511-5941-F19E-D38D-92E36EA06F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8CF08-ABE4-4421-8130-6A5A4FBA976A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C7388-7893-780B-8080-57F3021C34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5DFA3-7350-ADD9-5844-C6A88EFF7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C2C91-C1D0-4DB2-8858-4B2949A9C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2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BA07AC7-E822-5FB6-2C91-F0E2C6C41D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8782" y="0"/>
            <a:ext cx="864236" cy="1065799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DA22E2F7-F4F4-A3AD-DD6C-9F5706194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4628629" y="991494"/>
            <a:ext cx="2524541" cy="311093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fa-IR" sz="1050" dirty="0">
                <a:solidFill>
                  <a:srgbClr val="000000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گروه کارآفرینی و ارتباط با صنعت</a:t>
            </a:r>
            <a:endParaRPr lang="en-GB" sz="1050" dirty="0">
              <a:solidFill>
                <a:srgbClr val="000000"/>
              </a:solidFill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F65B69B-1338-854B-6E2F-3F1DF5767DAD}"/>
              </a:ext>
            </a:extLst>
          </p:cNvPr>
          <p:cNvSpPr txBox="1">
            <a:spLocks/>
          </p:cNvSpPr>
          <p:nvPr/>
        </p:nvSpPr>
        <p:spPr>
          <a:xfrm rot="10800000" flipV="1">
            <a:off x="4289453" y="2141377"/>
            <a:ext cx="3202892" cy="4614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a-IR" sz="1800" dirty="0">
                <a:solidFill>
                  <a:srgbClr val="000000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عنوان: </a:t>
            </a:r>
            <a:endParaRPr lang="en-GB" sz="1800" dirty="0">
              <a:solidFill>
                <a:srgbClr val="000000"/>
              </a:solidFill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D75C12A-7919-B1F7-8ACC-2181E12E69D6}"/>
              </a:ext>
            </a:extLst>
          </p:cNvPr>
          <p:cNvSpPr txBox="1">
            <a:spLocks/>
          </p:cNvSpPr>
          <p:nvPr/>
        </p:nvSpPr>
        <p:spPr>
          <a:xfrm rot="10800000" flipV="1">
            <a:off x="3886111" y="4113531"/>
            <a:ext cx="3822966" cy="3110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a-IR" sz="1800" b="1" dirty="0">
                <a:solidFill>
                  <a:srgbClr val="000000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ارائه دهنده: </a:t>
            </a:r>
            <a:r>
              <a:rPr lang="fa-IR" sz="1800" dirty="0">
                <a:solidFill>
                  <a:srgbClr val="000000"/>
                </a:solidFill>
                <a:latin typeface="IranNastaliq" panose="02020505000000020003" pitchFamily="18" charset="0"/>
                <a:cs typeface="B Lotus" panose="00000400000000000000" pitchFamily="2" charset="-78"/>
              </a:rPr>
              <a:t>.........</a:t>
            </a:r>
            <a:endParaRPr lang="en-GB" sz="1800" dirty="0">
              <a:solidFill>
                <a:srgbClr val="000000"/>
              </a:solidFill>
              <a:latin typeface="IranNastaliq" panose="02020505000000020003" pitchFamily="18" charset="0"/>
              <a:cs typeface="B Lotus" panose="00000400000000000000" pitchFamily="2" charset="-78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0652C8F-B26B-86C9-A6B5-95CF9A70E7BD}"/>
              </a:ext>
            </a:extLst>
          </p:cNvPr>
          <p:cNvSpPr txBox="1">
            <a:spLocks/>
          </p:cNvSpPr>
          <p:nvPr/>
        </p:nvSpPr>
        <p:spPr>
          <a:xfrm rot="10800000" flipV="1">
            <a:off x="4277224" y="5330219"/>
            <a:ext cx="3017006" cy="3110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1800" b="1" dirty="0">
                <a:solidFill>
                  <a:srgbClr val="000000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مکان: </a:t>
            </a:r>
            <a:r>
              <a:rPr lang="fa-IR" sz="1800" b="1" dirty="0">
                <a:solidFill>
                  <a:srgbClr val="000000"/>
                </a:solidFill>
                <a:latin typeface="IranNastaliq" panose="02020505000000020003" pitchFamily="18" charset="0"/>
                <a:cs typeface="B Lotus" panose="00000400000000000000" pitchFamily="2" charset="-78"/>
              </a:rPr>
              <a:t>....</a:t>
            </a:r>
            <a:endParaRPr lang="en-GB" sz="1800" b="1" dirty="0">
              <a:solidFill>
                <a:srgbClr val="000000"/>
              </a:solidFill>
              <a:latin typeface="IranNastaliq" panose="02020505000000020003" pitchFamily="18" charset="0"/>
              <a:cs typeface="B Lotus" panose="00000400000000000000" pitchFamily="2" charset="-78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13A4BB-49A2-89F9-F4A8-D7B1B8865787}"/>
              </a:ext>
            </a:extLst>
          </p:cNvPr>
          <p:cNvSpPr txBox="1">
            <a:spLocks/>
          </p:cNvSpPr>
          <p:nvPr/>
        </p:nvSpPr>
        <p:spPr>
          <a:xfrm rot="10800000" flipV="1">
            <a:off x="4289453" y="4572465"/>
            <a:ext cx="3017006" cy="6563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1800" b="1" dirty="0">
                <a:solidFill>
                  <a:srgbClr val="000000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زمان: </a:t>
            </a:r>
            <a:r>
              <a:rPr lang="fa-IR" sz="1800" b="1" dirty="0">
                <a:solidFill>
                  <a:srgbClr val="000000"/>
                </a:solidFill>
                <a:latin typeface="IranNastaliq" panose="02020505000000020003" pitchFamily="18" charset="0"/>
                <a:cs typeface="B Lotus" panose="00000400000000000000" pitchFamily="2" charset="-78"/>
              </a:rPr>
              <a:t>....</a:t>
            </a:r>
          </a:p>
          <a:p>
            <a:pPr rtl="1">
              <a:defRPr/>
            </a:pPr>
            <a:r>
              <a:rPr lang="fa-IR" sz="1800" b="1" dirty="0">
                <a:solidFill>
                  <a:srgbClr val="000000"/>
                </a:solidFill>
                <a:latin typeface="IranNastaliq" panose="02020505000000020003" pitchFamily="18" charset="0"/>
                <a:cs typeface="B Lotus" panose="00000400000000000000" pitchFamily="2" charset="-78"/>
              </a:rPr>
              <a:t>ساعت: ....</a:t>
            </a:r>
            <a:endParaRPr lang="en-GB" sz="1800" b="1" dirty="0">
              <a:solidFill>
                <a:srgbClr val="000000"/>
              </a:solidFill>
              <a:latin typeface="IranNastaliq" panose="02020505000000020003" pitchFamily="18" charset="0"/>
              <a:cs typeface="B Lotus" panose="00000400000000000000" pitchFamily="2" charset="-78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AD4241A-00FE-7319-7D52-643273EC2E51}"/>
              </a:ext>
            </a:extLst>
          </p:cNvPr>
          <p:cNvSpPr txBox="1">
            <a:spLocks/>
          </p:cNvSpPr>
          <p:nvPr/>
        </p:nvSpPr>
        <p:spPr>
          <a:xfrm rot="10800000" flipV="1">
            <a:off x="2580356" y="2536914"/>
            <a:ext cx="6410740" cy="7087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fa-IR" sz="2200" b="1" dirty="0">
                <a:solidFill>
                  <a:srgbClr val="000000"/>
                </a:solidFill>
                <a:latin typeface="IranNastaliq" panose="02020505000000020003" pitchFamily="18" charset="0"/>
                <a:cs typeface="B Lotus" panose="00000400000000000000" pitchFamily="2" charset="-78"/>
              </a:rPr>
              <a:t>تولید ...</a:t>
            </a:r>
            <a:endParaRPr lang="en-GB" sz="2200" b="1" dirty="0">
              <a:solidFill>
                <a:srgbClr val="000000"/>
              </a:solidFill>
              <a:latin typeface="IranNastaliq" panose="02020505000000020003" pitchFamily="18" charset="0"/>
              <a:cs typeface="B Lotus" panose="00000400000000000000" pitchFamily="2" charset="-78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8B9A60E-26F7-895A-66A4-15A7AD7486E5}"/>
              </a:ext>
            </a:extLst>
          </p:cNvPr>
          <p:cNvSpPr txBox="1">
            <a:spLocks/>
          </p:cNvSpPr>
          <p:nvPr/>
        </p:nvSpPr>
        <p:spPr>
          <a:xfrm rot="10800000" flipV="1">
            <a:off x="3075418" y="1442017"/>
            <a:ext cx="5444350" cy="3742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2000" dirty="0">
                <a:solidFill>
                  <a:srgbClr val="000000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سمینار دوره فرصت مطالعاتی در جامعه و صنعت</a:t>
            </a:r>
            <a:endParaRPr lang="en-GB" sz="2000" dirty="0">
              <a:solidFill>
                <a:srgbClr val="000000"/>
              </a:solidFill>
              <a:latin typeface="IranNastaliq" panose="02020505000000020003" pitchFamily="18" charset="0"/>
              <a:cs typeface="B Titr" panose="00000700000000000000" pitchFamily="2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7848DB-6BBE-1CC7-4B1F-0E99D1B62BD3}"/>
              </a:ext>
            </a:extLst>
          </p:cNvPr>
          <p:cNvSpPr/>
          <p:nvPr/>
        </p:nvSpPr>
        <p:spPr>
          <a:xfrm>
            <a:off x="10367886" y="3746373"/>
            <a:ext cx="1824111" cy="14824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Lotus" panose="00000400000000000000" pitchFamily="2" charset="-78"/>
              </a:rPr>
              <a:t>محل قرارگرفتن تصویر</a:t>
            </a:r>
            <a:endParaRPr lang="en-US" dirty="0">
              <a:cs typeface="B Lotus" panose="00000400000000000000" pitchFamily="2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4F617A-D11A-D457-EFB1-FBD7ABF39BC4}"/>
              </a:ext>
            </a:extLst>
          </p:cNvPr>
          <p:cNvSpPr/>
          <p:nvPr/>
        </p:nvSpPr>
        <p:spPr>
          <a:xfrm>
            <a:off x="10367886" y="5371130"/>
            <a:ext cx="1824111" cy="14824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Lotus" panose="00000400000000000000" pitchFamily="2" charset="-78"/>
              </a:rPr>
              <a:t>محل قرارگرفتن تصویر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Lotus" panose="00000400000000000000" pitchFamily="2" charset="-7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939C41-BD2F-7FDC-3F6F-520BDC43D09F}"/>
              </a:ext>
            </a:extLst>
          </p:cNvPr>
          <p:cNvSpPr/>
          <p:nvPr/>
        </p:nvSpPr>
        <p:spPr>
          <a:xfrm>
            <a:off x="10367885" y="2150055"/>
            <a:ext cx="1824111" cy="14824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Lotus" panose="00000400000000000000" pitchFamily="2" charset="-78"/>
              </a:rPr>
              <a:t>محل قرارگرفتن تصویر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8381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IranNastaliq</vt:lpstr>
      <vt:lpstr>Office Theme</vt:lpstr>
      <vt:lpstr>گروه کارآفرینی و ارتباط با صنعت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گروه کارآفرینی و ارتباط با صنعت</dc:title>
  <dc:creator>user</dc:creator>
  <cp:lastModifiedBy>user</cp:lastModifiedBy>
  <cp:revision>3</cp:revision>
  <dcterms:created xsi:type="dcterms:W3CDTF">2022-11-20T09:00:38Z</dcterms:created>
  <dcterms:modified xsi:type="dcterms:W3CDTF">2022-11-22T06:17:18Z</dcterms:modified>
</cp:coreProperties>
</file>